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/>
    <p:restoredTop sz="94674"/>
  </p:normalViewPr>
  <p:slideViewPr>
    <p:cSldViewPr snapToGrid="0" snapToObjects="1">
      <p:cViewPr varScale="1">
        <p:scale>
          <a:sx n="78" d="100"/>
          <a:sy n="78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B26F-9614-884F-8E70-4C234CFE4E1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0726-100C-B146-A308-BF3E3CE7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04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B26F-9614-884F-8E70-4C234CFE4E1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0726-100C-B146-A308-BF3E3CE7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86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B26F-9614-884F-8E70-4C234CFE4E1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0726-100C-B146-A308-BF3E3CE7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99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B26F-9614-884F-8E70-4C234CFE4E1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0726-100C-B146-A308-BF3E3CE7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43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B26F-9614-884F-8E70-4C234CFE4E1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0726-100C-B146-A308-BF3E3CE7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5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B26F-9614-884F-8E70-4C234CFE4E1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0726-100C-B146-A308-BF3E3CE7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3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B26F-9614-884F-8E70-4C234CFE4E1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0726-100C-B146-A308-BF3E3CE7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07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B26F-9614-884F-8E70-4C234CFE4E1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0726-100C-B146-A308-BF3E3CE7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8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B26F-9614-884F-8E70-4C234CFE4E1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0726-100C-B146-A308-BF3E3CE7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B26F-9614-884F-8E70-4C234CFE4E1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0726-100C-B146-A308-BF3E3CE7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B26F-9614-884F-8E70-4C234CFE4E1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40726-100C-B146-A308-BF3E3CE7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1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3B26F-9614-884F-8E70-4C234CFE4E1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40726-100C-B146-A308-BF3E3CE77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8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86" y="289128"/>
            <a:ext cx="7542923" cy="183711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93387" y="1990222"/>
            <a:ext cx="10428051" cy="37548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Student Research Symposium </a:t>
            </a:r>
          </a:p>
          <a:p>
            <a:pPr algn="ctr"/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Friday April 20, 2018</a:t>
            </a:r>
          </a:p>
          <a:p>
            <a:pPr algn="ctr"/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At the fabulous Starlight Terrace, 465 Student Union! </a:t>
            </a:r>
          </a:p>
          <a:p>
            <a:pPr algn="ctr"/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Graduate Poster Session 10:00 am </a:t>
            </a:r>
            <a:r>
              <a:rPr lang="mr-IN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–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12:00 pm</a:t>
            </a:r>
          </a:p>
          <a:p>
            <a:pPr algn="ctr"/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Undergraduate Poster Session 3:00 pm </a:t>
            </a:r>
            <a:r>
              <a:rPr lang="mr-IN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–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5:00 pm</a:t>
            </a:r>
          </a:p>
          <a:p>
            <a:pPr algn="ctr"/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Abstract submissions due April 6 to </a:t>
            </a:r>
            <a:r>
              <a:rPr lang="en-US" sz="28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jmriggs@okstate.edu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</a:p>
          <a:p>
            <a:pPr algn="ctr"/>
            <a:endParaRPr lang="en-US" sz="3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accent2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99969" y="5791263"/>
            <a:ext cx="325762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Sponsored by the Department of</a:t>
            </a:r>
          </a:p>
          <a:p>
            <a:r>
              <a:rPr lang="en-US" sz="1100" dirty="0"/>
              <a:t>Microbiology and Molecular Genetics Undergraduate </a:t>
            </a:r>
          </a:p>
          <a:p>
            <a:r>
              <a:rPr lang="en-US" sz="1100" dirty="0"/>
              <a:t>And Graduate Student Associations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3387" y="5191098"/>
            <a:ext cx="73443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dirty="0">
                <a:solidFill>
                  <a:schemeClr val="accent2"/>
                </a:solidFill>
              </a:rPr>
              <a:t>Come celebrate your research with your peers!</a:t>
            </a:r>
          </a:p>
          <a:p>
            <a:pPr marL="285750" indent="-285750">
              <a:buFont typeface="Wingdings" charset="2"/>
              <a:buChar char="ü"/>
            </a:pPr>
            <a:r>
              <a:rPr lang="en-US" dirty="0">
                <a:solidFill>
                  <a:schemeClr val="accent2"/>
                </a:solidFill>
              </a:rPr>
              <a:t>Exciting prizes for 1</a:t>
            </a:r>
            <a:r>
              <a:rPr lang="en-US" baseline="30000" dirty="0">
                <a:solidFill>
                  <a:schemeClr val="accent2"/>
                </a:solidFill>
              </a:rPr>
              <a:t>st</a:t>
            </a:r>
            <a:r>
              <a:rPr lang="en-US" dirty="0">
                <a:solidFill>
                  <a:schemeClr val="accent2"/>
                </a:solidFill>
              </a:rPr>
              <a:t>, 2</a:t>
            </a:r>
            <a:r>
              <a:rPr lang="en-US" baseline="30000" dirty="0">
                <a:solidFill>
                  <a:schemeClr val="accent2"/>
                </a:solidFill>
              </a:rPr>
              <a:t>nd</a:t>
            </a:r>
            <a:r>
              <a:rPr lang="en-US" dirty="0">
                <a:solidFill>
                  <a:schemeClr val="accent2"/>
                </a:solidFill>
              </a:rPr>
              <a:t>, and 3</a:t>
            </a:r>
            <a:r>
              <a:rPr lang="en-US" baseline="30000" dirty="0">
                <a:solidFill>
                  <a:schemeClr val="accent2"/>
                </a:solidFill>
              </a:rPr>
              <a:t>rd</a:t>
            </a:r>
            <a:r>
              <a:rPr lang="en-US" dirty="0">
                <a:solidFill>
                  <a:schemeClr val="accent2"/>
                </a:solidFill>
              </a:rPr>
              <a:t> place poster presentations per session!</a:t>
            </a:r>
          </a:p>
          <a:p>
            <a:pPr marL="285750" indent="-285750">
              <a:buFont typeface="Wingdings" charset="2"/>
              <a:buChar char="ü"/>
            </a:pPr>
            <a:r>
              <a:rPr lang="en-US" dirty="0">
                <a:solidFill>
                  <a:schemeClr val="accent2"/>
                </a:solidFill>
              </a:rPr>
              <a:t>Refreshments will be served!</a:t>
            </a:r>
          </a:p>
          <a:p>
            <a:pPr marL="285750" indent="-285750">
              <a:buFont typeface="Wingdings" charset="2"/>
              <a:buChar char="ü"/>
            </a:pPr>
            <a:r>
              <a:rPr lang="en-US" dirty="0">
                <a:solidFill>
                  <a:schemeClr val="accent2"/>
                </a:solidFill>
              </a:rPr>
              <a:t>Judging performed by some of the top minds in our field!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749" y="289128"/>
            <a:ext cx="1332689" cy="1837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540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95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Mangal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Riggs</dc:creator>
  <cp:lastModifiedBy>Hergenreder, Becky</cp:lastModifiedBy>
  <cp:revision>4</cp:revision>
  <cp:lastPrinted>2017-02-03T22:39:18Z</cp:lastPrinted>
  <dcterms:created xsi:type="dcterms:W3CDTF">2017-02-03T22:19:48Z</dcterms:created>
  <dcterms:modified xsi:type="dcterms:W3CDTF">2018-04-11T14:57:39Z</dcterms:modified>
</cp:coreProperties>
</file>